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7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1" r:id="rId21"/>
    <p:sldId id="282" r:id="rId22"/>
    <p:sldId id="283" r:id="rId23"/>
    <p:sldId id="280" r:id="rId24"/>
    <p:sldId id="274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50" d="100"/>
          <a:sy n="50" d="100"/>
        </p:scale>
        <p:origin x="3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8AACC-F1A7-593D-51F9-D3D6F38C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AAFD-DF33-3A5D-F1AB-10C72A3C3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8C4A2-0B33-584C-FE65-3959229B7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83EBB-2E3F-F076-4783-A971C2098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337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5763-568D-A19F-CE69-989BA219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16DC-E60C-D2CD-2D66-AFC2B267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26342029"/>
      </p:ext>
    </p:extLst>
  </p:cSld>
  <p:clrMapOvr>
    <a:masterClrMapping/>
  </p:clrMapOvr>
  <p:transition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10% improvement. </a:t>
            </a:r>
          </a:p>
          <a:p>
            <a:r>
              <a:rPr lang="en-US" dirty="0"/>
              <a:t>This can be further improved in GPUs with higher memory. Currently </a:t>
            </a:r>
            <a:r>
              <a:rPr lang="en-US"/>
              <a:t>a batch size </a:t>
            </a:r>
            <a:r>
              <a:rPr lang="en-US" dirty="0"/>
              <a:t>of 4 is used.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572782"/>
            <a:ext cx="4586969" cy="2599122"/>
          </a:xfrm>
          <a:prstGeom prst="rect">
            <a:avLst/>
          </a:prstGeom>
        </p:spPr>
      </p:pic>
      <p:pic>
        <p:nvPicPr>
          <p:cNvPr id="7" name="2025-11-29 12-05-52">
            <a:hlinkClick r:id="" action="ppaction://media"/>
            <a:extLst>
              <a:ext uri="{FF2B5EF4-FFF2-40B4-BE49-F238E27FC236}">
                <a16:creationId xmlns:a16="http://schemas.microsoft.com/office/drawing/2014/main" id="{8A09E5E8-C7F0-B7BC-FF7A-342B3CC39D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9071" y="3572782"/>
            <a:ext cx="4586968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</a:t>
            </a:r>
          </a:p>
          <a:p>
            <a:pPr lvl="1"/>
            <a:r>
              <a:rPr lang="en-US" dirty="0"/>
              <a:t>Local to World (L2W)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layers. 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</a:t>
                </a:r>
              </a:p>
              <a:p>
                <a:r>
                  <a:rPr lang="en-US" dirty="0"/>
                  <a:t>Performs cross-attention with queries from the keyframe and keys and values from supporting frames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8" y="431150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Complements the keyframe decoder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</a:t>
                </a:r>
              </a:p>
              <a:p>
                <a:r>
                  <a:rPr lang="en-US" dirty="0"/>
                  <a:t>Cross attention between each supporting frame and key frame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877</Words>
  <Application>Microsoft Office PowerPoint</Application>
  <PresentationFormat>Widescreen</PresentationFormat>
  <Paragraphs>159</Paragraphs>
  <Slides>25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Bierstadt</vt:lpstr>
      <vt:lpstr>Cambria Math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Results</vt:lpstr>
      <vt:lpstr>Inference Improvements</vt:lpstr>
      <vt:lpstr>Evaluation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Yasiru Alahakoon</cp:lastModifiedBy>
  <cp:revision>36</cp:revision>
  <dcterms:created xsi:type="dcterms:W3CDTF">2025-09-10T08:32:01Z</dcterms:created>
  <dcterms:modified xsi:type="dcterms:W3CDTF">2025-12-01T21:07:58Z</dcterms:modified>
</cp:coreProperties>
</file>